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4D4B"/>
    <a:srgbClr val="FFC3AE"/>
    <a:srgbClr val="F6F6F6"/>
    <a:srgbClr val="F8F8F8"/>
    <a:srgbClr val="FAFAFA"/>
    <a:srgbClr val="F3F3F3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6395" autoAdjust="0"/>
  </p:normalViewPr>
  <p:slideViewPr>
    <p:cSldViewPr snapToGrid="0">
      <p:cViewPr varScale="1">
        <p:scale>
          <a:sx n="40" d="100"/>
          <a:sy n="40" d="100"/>
        </p:scale>
        <p:origin x="1938" y="60"/>
      </p:cViewPr>
      <p:guideLst/>
    </p:cSldViewPr>
  </p:slideViewPr>
  <p:notesTextViewPr>
    <p:cViewPr>
      <p:scale>
        <a:sx n="1" d="1"/>
        <a:sy n="1" d="1"/>
      </p:scale>
      <p:origin x="0" y="-552"/>
    </p:cViewPr>
  </p:notesTextViewPr>
  <p:gridSpacing cx="76200" cy="76200"/>
</p:viewPr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WESTtheme</Template>
  <TotalTime>4363</TotalTime>
  <Words>4570</Words>
  <Application>Microsoft Office PowerPoint</Application>
  <PresentationFormat>On-screen Show (4:3)</PresentationFormat>
  <Paragraphs>279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WESTtheme</vt:lpstr>
      <vt:lpstr>WEST Webinar Series:  The Why and How of Submitting  Unarchived Holdings Files</vt:lpstr>
      <vt:lpstr>Can you hear the presenter? Please use the chat window to report yes or no. </vt:lpstr>
      <vt:lpstr>Road Map</vt:lpstr>
      <vt:lpstr>the unarchived holdings process</vt:lpstr>
      <vt:lpstr>Annual Archive Cycles Biennial Collections Analyses</vt:lpstr>
      <vt:lpstr>A Closer Look at Unarchived Holdings and AGUA Collections Analysis</vt:lpstr>
      <vt:lpstr>About the unarchived holdings process</vt:lpstr>
      <vt:lpstr>To review:</vt:lpstr>
      <vt:lpstr>Who can submit, and what are the benefits of submitting?</vt:lpstr>
      <vt:lpstr>Eligibility &amp; Benefits</vt:lpstr>
      <vt:lpstr>PowerPoint Presentation</vt:lpstr>
      <vt:lpstr>Preparing your unarchived holdings files</vt:lpstr>
      <vt:lpstr>Preparing Your Institution’s Unarchived Holdings File General Instructions</vt:lpstr>
      <vt:lpstr>Preparing Your Institution’s Unarchived Holdings File Record Identification</vt:lpstr>
      <vt:lpstr>Preparing Your Institution’s Unarchived Holdings File Submitting your Files</vt:lpstr>
      <vt:lpstr>PowerPoint Presentation</vt:lpstr>
      <vt:lpstr>submitting your unarchived holdings files</vt:lpstr>
      <vt:lpstr>New file submission process</vt:lpstr>
      <vt:lpstr>New file submission process</vt:lpstr>
      <vt:lpstr>New file submission process</vt:lpstr>
      <vt:lpstr>New file submission process</vt:lpstr>
      <vt:lpstr>After you submit</vt:lpstr>
      <vt:lpstr>PowerPoint Presentation</vt:lpstr>
      <vt:lpstr>defining location flags &amp; exclusions</vt:lpstr>
      <vt:lpstr>Define Location Storage Flags and Exclusions</vt:lpstr>
      <vt:lpstr>Define Location Storage Flags and Exclusions</vt:lpstr>
      <vt:lpstr>PowerPoint Presentation</vt:lpstr>
      <vt:lpstr>Wrap-up</vt:lpstr>
      <vt:lpstr>Contact us</vt:lpstr>
    </vt:vector>
  </TitlesOfParts>
  <Company>UCOP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Webinar Series:  The Why and How of Submitting  Unarchived Holdings Files</dc:title>
  <dc:creator>Anna Striker</dc:creator>
  <cp:lastModifiedBy>Anna Striker</cp:lastModifiedBy>
  <cp:revision>67</cp:revision>
  <dcterms:created xsi:type="dcterms:W3CDTF">2019-09-09T21:28:18Z</dcterms:created>
  <dcterms:modified xsi:type="dcterms:W3CDTF">2019-09-13T15:26:25Z</dcterms:modified>
</cp:coreProperties>
</file>