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8C4F2"/>
    <a:srgbClr val="D5650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2616" autoAdjust="0"/>
    <p:restoredTop sz="69982" autoAdjust="0"/>
  </p:normalViewPr>
  <p:slideViewPr>
    <p:cSldViewPr>
      <p:cViewPr varScale="1">
        <p:scale>
          <a:sx n="46" d="100"/>
          <a:sy n="46" d="100"/>
        </p:scale>
        <p:origin x="-17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918" y="-90"/>
      </p:cViewPr>
      <p:guideLst>
        <p:guide orient="horz" pos="2904"/>
        <p:guide pos="2184"/>
      </p:guideLst>
    </p:cSldViewPr>
  </p:notesViewPr>
  <p:gridSpacing cx="78028800" cy="78028800"/>
</p:viewPr>
</file>

<file path=docProps/app.xml><?xml version="1.0" encoding="utf-8"?>
<Properties xmlns="http://schemas.openxmlformats.org/officeDocument/2006/extended-properties" xmlns:vt="http://schemas.openxmlformats.org/officeDocument/2006/docPropsVTypes">
  <Template>WEST_PowerPointTemplate</Template>
  <TotalTime>1216</TotalTime>
  <Words>1135</Words>
  <Application>Microsoft Office PowerPoint</Application>
  <PresentationFormat>On-screen Show (4:3)</PresentationFormat>
  <Paragraphs>115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WEST_PowerPointTemplate</vt:lpstr>
      <vt:lpstr>Assessing Shared Print Programs:  WEST Phase 1 (2011-2013) Program Assessment</vt:lpstr>
      <vt:lpstr>Assessment Plan (Phase 1)</vt:lpstr>
      <vt:lpstr>Themes</vt:lpstr>
      <vt:lpstr>Instruments and Approaches</vt:lpstr>
      <vt:lpstr>Demographics</vt:lpstr>
      <vt:lpstr>Theme 1: Value of WEST as a collection management, preservation and access strategy </vt:lpstr>
      <vt:lpstr>WEST’s alignment  with institutional goals</vt:lpstr>
      <vt:lpstr>Value of WEST  as described to higher administration</vt:lpstr>
      <vt:lpstr>Operational benefits</vt:lpstr>
      <vt:lpstr>Communicate, communicate, communicate</vt:lpstr>
      <vt:lpstr>Operational challenges</vt:lpstr>
      <vt:lpstr>Commitment to WEST and pricing</vt:lpstr>
      <vt:lpstr>Theme 2: Existing Program</vt:lpstr>
      <vt:lpstr>Archive Holder Role  and Distribution of Responsibility</vt:lpstr>
      <vt:lpstr>Operations Model - Disclosure</vt:lpstr>
      <vt:lpstr>Operations Model – Collections Analysis</vt:lpstr>
      <vt:lpstr>Future Services Related to Journals</vt:lpstr>
      <vt:lpstr>Theme 3: Possible Future Directions</vt:lpstr>
      <vt:lpstr>Monographs - Goals</vt:lpstr>
      <vt:lpstr>Thank you!</vt:lpstr>
    </vt:vector>
  </TitlesOfParts>
  <Company>UCOP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Key Findings</dc:title>
  <dc:creator>estambaugh</dc:creator>
  <cp:lastModifiedBy>estambaugh</cp:lastModifiedBy>
  <cp:revision>88</cp:revision>
  <cp:lastPrinted>2014-04-26T15:49:30Z</cp:lastPrinted>
  <dcterms:created xsi:type="dcterms:W3CDTF">2014-04-11T18:55:03Z</dcterms:created>
  <dcterms:modified xsi:type="dcterms:W3CDTF">2014-06-26T17:22:18Z</dcterms:modified>
</cp:coreProperties>
</file>